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5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8061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" name="Text 2"/>
          <p:cNvSpPr/>
          <p:nvPr/>
        </p:nvSpPr>
        <p:spPr>
          <a:xfrm>
            <a:off x="833199" y="2890123"/>
            <a:ext cx="59664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Klasterisasi Time Series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48544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KELOMPOK 4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rgbClr val="EEEFF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Reyhan Dela Masyhuri - 20081010182
Renaldy William L.T. - 20081010179
Sri Fuji Santoso - 20081010184
Linggar Bhakti Pratama - 20081010185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" name="Text 2"/>
          <p:cNvSpPr/>
          <p:nvPr/>
        </p:nvSpPr>
        <p:spPr>
          <a:xfrm>
            <a:off x="6319599" y="2357080"/>
            <a:ext cx="71018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Kesimpulan dan Poin Penting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3384709"/>
            <a:ext cx="7477601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Terakhir, kita telah membahas berbagai algoritma klasterisasi time series yang dapat digunakan untuk menganalisis dan mengelompokkan data menggunakan bahasa R. Dengan pemahaman yang mendalam tentang algoritma-algoritma tersebut, Anda dapat mengambil langkah-langkah yang sesuai untuk klasterisasi data time series Anda dan mendapatkan wawasan berharga dari analisis tersebut.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" name="Text 2"/>
          <p:cNvSpPr/>
          <p:nvPr/>
        </p:nvSpPr>
        <p:spPr>
          <a:xfrm>
            <a:off x="833199" y="3067883"/>
            <a:ext cx="59664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Klasterisasi Time Series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Sebuah panduan tentang algoritma-algoritma klasterisasi (partisi, hierarki, berbasis grid, berbasis model, berbasis kepadatan, multi-step).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" name="Text 2"/>
          <p:cNvSpPr/>
          <p:nvPr/>
        </p:nvSpPr>
        <p:spPr>
          <a:xfrm>
            <a:off x="1760220" y="4812030"/>
            <a:ext cx="83667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Klasterisasi Time Series dengan R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1760220" y="5839658"/>
            <a:ext cx="1110996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Menjelaskan proses klasterisasi time series dengan bahasa pemrograman R.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" name="Text 2"/>
          <p:cNvSpPr/>
          <p:nvPr/>
        </p:nvSpPr>
        <p:spPr>
          <a:xfrm>
            <a:off x="1760220" y="2327791"/>
            <a:ext cx="69418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Klasterisasi Berbasis Partisi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1760220" y="3466505"/>
            <a:ext cx="3555206" cy="2435304"/>
          </a:xfrm>
          <a:prstGeom prst="roundRect">
            <a:avLst>
              <a:gd name="adj" fmla="val 5474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6" name="Text 4"/>
          <p:cNvSpPr/>
          <p:nvPr/>
        </p:nvSpPr>
        <p:spPr>
          <a:xfrm>
            <a:off x="1982391" y="36886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K-Means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1982391" y="4258032"/>
            <a:ext cx="533280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Memisahkan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dataset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menjadi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K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kelompok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berdasarkan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pusat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terdekat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Langkah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utama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: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Inisialisasi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pusat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kluster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hitung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jarak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kelompokkan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perbarui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pusat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Rentan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terhadap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outlier.</a:t>
            </a:r>
          </a:p>
          <a:p>
            <a:pPr>
              <a:lnSpc>
                <a:spcPts val="2799"/>
              </a:lnSpc>
            </a:pP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Cocok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untuk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data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numerik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 </a:t>
            </a:r>
          </a:p>
          <a:p>
            <a:pPr marL="0" indent="0">
              <a:lnSpc>
                <a:spcPts val="2799"/>
              </a:lnSpc>
              <a:buNone/>
            </a:pP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486078" y="36886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K-Medoids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8486078" y="4258032"/>
            <a:ext cx="52522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Memisahkan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dataset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menjadi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K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kelompok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berdasarkan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medoid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terdekat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Medoid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adalah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titik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data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aktual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dengan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jarak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rata-rata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terkecil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anggota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kelompoknya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Lebih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tahan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terhadap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outlier dan data non-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numerik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Cocok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untuk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data </a:t>
            </a:r>
            <a:r>
              <a:rPr lang="en-US" sz="16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kategori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/ordinal.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" name="Text 2"/>
          <p:cNvSpPr/>
          <p:nvPr/>
        </p:nvSpPr>
        <p:spPr>
          <a:xfrm>
            <a:off x="6319599" y="1604367"/>
            <a:ext cx="69799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Klasterisasi Berbasis Hirarki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6319599" y="280558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6" name="Text 4"/>
          <p:cNvSpPr/>
          <p:nvPr/>
        </p:nvSpPr>
        <p:spPr>
          <a:xfrm>
            <a:off x="6512362" y="2847261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7041713" y="28819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Agglomerative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041713" y="3451265"/>
            <a:ext cx="675548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Algoritma ini memulai dengan setiap data sebagai klaster individual dan kemudian menggabungkannya berdasarkan jarak yang terukur.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6319599" y="491323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10" name="Text 8"/>
          <p:cNvSpPr/>
          <p:nvPr/>
        </p:nvSpPr>
        <p:spPr>
          <a:xfrm>
            <a:off x="6478072" y="4954905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7041713" y="498955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Divisive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7041713" y="5558909"/>
            <a:ext cx="675548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Algoritma ini memulai dengan semua data sebagai satu klaster dan kemudian membaginya menjadi klaster yang lebih kecil berdasarkan jarak.</a:t>
            </a:r>
            <a:endParaRPr lang="en-US" sz="17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" name="Text 2"/>
          <p:cNvSpPr/>
          <p:nvPr/>
        </p:nvSpPr>
        <p:spPr>
          <a:xfrm>
            <a:off x="1760220" y="927854"/>
            <a:ext cx="63398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Klasterisasi Berbasis Grid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220" y="2066568"/>
            <a:ext cx="5388293" cy="333017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60220" y="5674400"/>
            <a:ext cx="4328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STING (Statistical Information Grid)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760220" y="6243757"/>
            <a:ext cx="538829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Algoritma yang menggabungkan klasterisasi dengan grid berbasis statistik.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066568"/>
            <a:ext cx="5388412" cy="333017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674400"/>
            <a:ext cx="538841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PreDe Con (Predictive Density-Based Clustering)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6590943"/>
            <a:ext cx="538841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Algoritma klasterisasi berbasis density yang memprediksi kepadatan dalam suatu grid.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" name="Text 2"/>
          <p:cNvSpPr/>
          <p:nvPr/>
        </p:nvSpPr>
        <p:spPr>
          <a:xfrm>
            <a:off x="1760220" y="4234458"/>
            <a:ext cx="67894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Klasterisasi Berbasis Model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115622" y="5262086"/>
            <a:ext cx="107545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 (Expectation-Maximization): Algoritma yang memodelkan data menjadi kombinasi distribusi normal.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115622" y="6061710"/>
            <a:ext cx="107545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DBSCAN (Density-Based Spatial Clustering of Applications with Noise): Algoritma klasterisasi berbasis kepadatan yang mengidentifikasi klaster sebagai wilayah dengan kepadatan tinggi.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" name="Text 2"/>
          <p:cNvSpPr/>
          <p:nvPr/>
        </p:nvSpPr>
        <p:spPr>
          <a:xfrm>
            <a:off x="1760220" y="2576274"/>
            <a:ext cx="79629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Klasterisasi Berbasis Kepadatan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1760220" y="3826073"/>
            <a:ext cx="528399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OPTICS (Ordering Points to Identify the Clustering Structure)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1760220" y="4742617"/>
            <a:ext cx="528399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Algoritma ini menghasilkan ekstraklaster dari data berdasarkan kepadatan titik.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826073"/>
            <a:ext cx="4556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DENCLUE (Density-Based Clustering)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593806" y="4395430"/>
            <a:ext cx="528399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Algoritma klasterisasi berbasis kepadatan yang mengidentifikasi wilayah padat dalam data.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" name="Text 2"/>
          <p:cNvSpPr/>
          <p:nvPr/>
        </p:nvSpPr>
        <p:spPr>
          <a:xfrm>
            <a:off x="1760220" y="1656874"/>
            <a:ext cx="56159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Klasterisasi Multi-Step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43589" y="2795588"/>
            <a:ext cx="99893" cy="3777139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6" name="Shape 4"/>
          <p:cNvSpPr/>
          <p:nvPr/>
        </p:nvSpPr>
        <p:spPr>
          <a:xfrm>
            <a:off x="2343448" y="3169146"/>
            <a:ext cx="777597" cy="99893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7" name="Shape 5"/>
          <p:cNvSpPr/>
          <p:nvPr/>
        </p:nvSpPr>
        <p:spPr>
          <a:xfrm>
            <a:off x="1843504" y="296918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8" name="Text 6"/>
          <p:cNvSpPr/>
          <p:nvPr/>
        </p:nvSpPr>
        <p:spPr>
          <a:xfrm>
            <a:off x="2036266" y="3010853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3315533" y="3017758"/>
            <a:ext cx="84963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BIRCH (Balanced Iterative Reducing and Clustering using Hierarchies)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3315533" y="3587115"/>
            <a:ext cx="95546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Algoritma klasterisasi yang menggunakan hierarki dan mengurangi data secara iteratif.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343448" y="5168801"/>
            <a:ext cx="777597" cy="99893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12" name="Shape 10"/>
          <p:cNvSpPr/>
          <p:nvPr/>
        </p:nvSpPr>
        <p:spPr>
          <a:xfrm>
            <a:off x="1843504" y="496883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13" name="Text 11"/>
          <p:cNvSpPr/>
          <p:nvPr/>
        </p:nvSpPr>
        <p:spPr>
          <a:xfrm>
            <a:off x="2001976" y="501050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3315533" y="5017413"/>
            <a:ext cx="5013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CURE (Clustering Using Representatives)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3315533" y="5586770"/>
            <a:ext cx="95546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Algoritma klasterisasi yang merepresentasikan klaster dengan beberapa titik acuan.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408</Words>
  <Application>Microsoft Office PowerPoint</Application>
  <PresentationFormat>Custom</PresentationFormat>
  <Paragraphs>58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Barlow</vt:lpstr>
      <vt:lpstr>Calibri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Reyhan Dela Masyhuri</cp:lastModifiedBy>
  <cp:revision>7</cp:revision>
  <dcterms:created xsi:type="dcterms:W3CDTF">2023-10-16T12:42:30Z</dcterms:created>
  <dcterms:modified xsi:type="dcterms:W3CDTF">2023-10-17T08:45:54Z</dcterms:modified>
</cp:coreProperties>
</file>